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FF"/>
    <a:srgbClr val="540BE5"/>
    <a:srgbClr val="B721A2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1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4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4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6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9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3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4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2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3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E1A3-1E72-4E19-B115-41781AB938AB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5BAE-BD9C-4438-AB7C-4EE4EAA9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7000">
              <a:srgbClr val="B721A2"/>
            </a:gs>
            <a:gs pos="7000">
              <a:srgbClr val="B721A2"/>
            </a:gs>
            <a:gs pos="17000">
              <a:srgbClr val="FF3399"/>
            </a:gs>
            <a:gs pos="29000">
              <a:srgbClr val="00FFFF"/>
            </a:gs>
            <a:gs pos="41000">
              <a:srgbClr val="00B0F0"/>
            </a:gs>
            <a:gs pos="61666">
              <a:srgbClr val="278EF3"/>
            </a:gs>
            <a:gs pos="85428">
              <a:srgbClr val="FF3399"/>
            </a:gs>
            <a:gs pos="75000">
              <a:srgbClr val="00FFFF"/>
            </a:gs>
            <a:gs pos="52000">
              <a:srgbClr val="540BE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Digital Health &amp; Wellness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Kristen ITC" pitchFamily="66" charset="0"/>
              </a:rPr>
              <a:t>Sophia Schultz, Ali Witt, &amp; Ellie </a:t>
            </a:r>
            <a:r>
              <a:rPr lang="en-US" dirty="0" err="1" smtClean="0">
                <a:solidFill>
                  <a:schemeClr val="tx1"/>
                </a:solidFill>
                <a:latin typeface="Kristen ITC" pitchFamily="66" charset="0"/>
              </a:rPr>
              <a:t>Tindall</a:t>
            </a:r>
            <a:r>
              <a:rPr lang="en-US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endParaRPr lang="en-US" dirty="0">
              <a:solidFill>
                <a:schemeClr val="tx1"/>
              </a:solidFill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B721A2"/>
            </a:gs>
            <a:gs pos="7000">
              <a:srgbClr val="B721A2"/>
            </a:gs>
            <a:gs pos="17000">
              <a:srgbClr val="FF3399"/>
            </a:gs>
            <a:gs pos="29000">
              <a:srgbClr val="00FFFF"/>
            </a:gs>
            <a:gs pos="41000">
              <a:srgbClr val="00B0F0"/>
            </a:gs>
            <a:gs pos="61666">
              <a:srgbClr val="278EF3"/>
            </a:gs>
            <a:gs pos="85428">
              <a:srgbClr val="FF3399"/>
            </a:gs>
            <a:gs pos="75000">
              <a:srgbClr val="00FFFF"/>
            </a:gs>
            <a:gs pos="52000">
              <a:srgbClr val="540BE5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Children’s Needs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Kristen ITC" pitchFamily="66" charset="0"/>
              </a:rPr>
              <a:t>Children may need a hand or feet rest when using a computer.</a:t>
            </a:r>
          </a:p>
          <a:p>
            <a:r>
              <a:rPr lang="en-US" sz="2800" dirty="0" smtClean="0">
                <a:latin typeface="Kristen ITC" pitchFamily="66" charset="0"/>
              </a:rPr>
              <a:t>Children may need a  pillow under the child’s bottom or lower back.</a:t>
            </a:r>
          </a:p>
          <a:p>
            <a:r>
              <a:rPr lang="en-US" sz="2800" dirty="0" smtClean="0">
                <a:latin typeface="Kristen ITC" pitchFamily="66" charset="0"/>
              </a:rPr>
              <a:t>A child’s eyes need to be level with the monitor. </a:t>
            </a:r>
          </a:p>
          <a:p>
            <a:r>
              <a:rPr lang="en-US" sz="2800" dirty="0" smtClean="0">
                <a:latin typeface="Kristen ITC" pitchFamily="66" charset="0"/>
              </a:rPr>
              <a:t>Children need to be timed while on a computer to avoid Carpal Tunnel Syndrome and Computer Vision Syndrome.</a:t>
            </a:r>
          </a:p>
          <a:p>
            <a:r>
              <a:rPr lang="en-US" sz="2800" dirty="0" smtClean="0">
                <a:latin typeface="Kristen ITC" pitchFamily="66" charset="0"/>
              </a:rPr>
              <a:t>A child needs to have parental supervision while on the computer. </a:t>
            </a:r>
            <a:endParaRPr lang="en-US" sz="28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8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B721A2"/>
            </a:gs>
            <a:gs pos="7000">
              <a:srgbClr val="B721A2"/>
            </a:gs>
            <a:gs pos="17000">
              <a:srgbClr val="FF3399"/>
            </a:gs>
            <a:gs pos="29000">
              <a:srgbClr val="00FFFF"/>
            </a:gs>
            <a:gs pos="41000">
              <a:srgbClr val="00B0F0"/>
            </a:gs>
            <a:gs pos="61666">
              <a:srgbClr val="278EF3"/>
            </a:gs>
            <a:gs pos="85428">
              <a:srgbClr val="FF3399"/>
            </a:gs>
            <a:gs pos="75000">
              <a:srgbClr val="00FFFF"/>
            </a:gs>
            <a:gs pos="52000">
              <a:srgbClr val="540BE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Children’s Needs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Kristen ITC" pitchFamily="66" charset="0"/>
              </a:rPr>
              <a:t>A child may need a smaller “kid sized” keyboard to avoid the bigger gaps in-between keys.</a:t>
            </a:r>
          </a:p>
          <a:p>
            <a:r>
              <a:rPr lang="en-US" sz="2800" dirty="0" smtClean="0">
                <a:latin typeface="Kristen ITC" pitchFamily="66" charset="0"/>
              </a:rPr>
              <a:t>Children may need a smaller computer mouse depending on the size of their hands.</a:t>
            </a:r>
            <a:endParaRPr lang="en-US" sz="2800" dirty="0">
              <a:latin typeface="Kristen ITC" pitchFamily="66" charset="0"/>
            </a:endParaRPr>
          </a:p>
          <a:p>
            <a:r>
              <a:rPr lang="en-US" sz="2800" dirty="0" smtClean="0">
                <a:latin typeface="Kristen ITC" pitchFamily="66" charset="0"/>
              </a:rPr>
              <a:t>If you ever see your child using improper posture at the computer correct them so they will start to learn on their own. </a:t>
            </a:r>
          </a:p>
          <a:p>
            <a:endParaRPr lang="en-US" sz="2800" dirty="0" smtClean="0">
              <a:latin typeface="Kristen ITC" pitchFamily="66" charset="0"/>
            </a:endParaRPr>
          </a:p>
          <a:p>
            <a:endParaRPr lang="en-US" sz="28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9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B721A2"/>
            </a:gs>
            <a:gs pos="7000">
              <a:srgbClr val="B721A2"/>
            </a:gs>
            <a:gs pos="17000">
              <a:srgbClr val="FF3399"/>
            </a:gs>
            <a:gs pos="29000">
              <a:srgbClr val="00FFFF"/>
            </a:gs>
            <a:gs pos="41000">
              <a:srgbClr val="00B0F0"/>
            </a:gs>
            <a:gs pos="61666">
              <a:srgbClr val="278EF3"/>
            </a:gs>
            <a:gs pos="85428">
              <a:srgbClr val="FF3399"/>
            </a:gs>
            <a:gs pos="75000">
              <a:srgbClr val="00FFFF"/>
            </a:gs>
            <a:gs pos="52000">
              <a:srgbClr val="540BE5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risten ITC" pitchFamily="66" charset="0"/>
              </a:rPr>
              <a:t>Computer Health Tips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Kristen ITC" pitchFamily="66" charset="0"/>
              </a:rPr>
              <a:t>Sit with the monitor directly in front of you, not off to the side.</a:t>
            </a:r>
          </a:p>
          <a:p>
            <a:r>
              <a:rPr lang="en-US" sz="2800" dirty="0" smtClean="0">
                <a:latin typeface="Kristen ITC" pitchFamily="66" charset="0"/>
              </a:rPr>
              <a:t>Keep your eyes level with the monitor or slightly above level. </a:t>
            </a:r>
          </a:p>
          <a:p>
            <a:r>
              <a:rPr lang="en-US" sz="2800" dirty="0" smtClean="0">
                <a:latin typeface="Kristen ITC" pitchFamily="66" charset="0"/>
              </a:rPr>
              <a:t>Sit all the way back in your chair to avoid bad posture. </a:t>
            </a:r>
          </a:p>
          <a:p>
            <a:r>
              <a:rPr lang="en-US" sz="2800" dirty="0" smtClean="0">
                <a:latin typeface="Kristen ITC" pitchFamily="66" charset="0"/>
              </a:rPr>
              <a:t>Keep your wrists from resting on the keyboard to avoid Carpel Tunnel  Syndrome.</a:t>
            </a:r>
          </a:p>
          <a:p>
            <a:r>
              <a:rPr lang="en-US" sz="2800" dirty="0" smtClean="0">
                <a:latin typeface="Kristen ITC" pitchFamily="66" charset="0"/>
              </a:rPr>
              <a:t>Rest your feet all the way flat on the ground to avoid ankle pain.</a:t>
            </a:r>
          </a:p>
          <a:p>
            <a:r>
              <a:rPr lang="en-US" sz="2800" dirty="0" smtClean="0">
                <a:latin typeface="Kristen ITC" pitchFamily="66" charset="0"/>
              </a:rPr>
              <a:t>Avoid crossing your ankles. </a:t>
            </a:r>
          </a:p>
          <a:p>
            <a:endParaRPr lang="en-US" sz="28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2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B721A2"/>
            </a:gs>
            <a:gs pos="7000">
              <a:srgbClr val="B721A2"/>
            </a:gs>
            <a:gs pos="17000">
              <a:srgbClr val="FF3399"/>
            </a:gs>
            <a:gs pos="29000">
              <a:srgbClr val="00FFFF"/>
            </a:gs>
            <a:gs pos="41000">
              <a:srgbClr val="00B0F0"/>
            </a:gs>
            <a:gs pos="61666">
              <a:srgbClr val="278EF3"/>
            </a:gs>
            <a:gs pos="85428">
              <a:srgbClr val="FF3399"/>
            </a:gs>
            <a:gs pos="75000">
              <a:srgbClr val="00FFFF"/>
            </a:gs>
            <a:gs pos="52000">
              <a:srgbClr val="540BE5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Computer Health Tips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Kristen ITC" pitchFamily="66" charset="0"/>
              </a:rPr>
              <a:t>Be sure that you are sitting up straight with your shoulders back.</a:t>
            </a:r>
          </a:p>
          <a:p>
            <a:r>
              <a:rPr lang="en-US" sz="2800" dirty="0" smtClean="0">
                <a:latin typeface="Kristen ITC" pitchFamily="66" charset="0"/>
              </a:rPr>
              <a:t>Take frequent breaks to walk around and stretch. </a:t>
            </a:r>
          </a:p>
          <a:p>
            <a:r>
              <a:rPr lang="en-US" sz="2800" dirty="0" smtClean="0">
                <a:latin typeface="Kristen ITC" pitchFamily="66" charset="0"/>
              </a:rPr>
              <a:t>If you don’t use good posture you will have lots of pain in your back and around your shoulder blades.</a:t>
            </a:r>
          </a:p>
          <a:p>
            <a:r>
              <a:rPr lang="en-US" sz="2800" dirty="0" smtClean="0">
                <a:latin typeface="Kristen ITC" pitchFamily="66" charset="0"/>
              </a:rPr>
              <a:t>If you start to feel pain while sitting at the computer, take a second to review your posture and correct what is wrong. </a:t>
            </a:r>
            <a:endParaRPr lang="en-US" sz="28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7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B721A2"/>
            </a:gs>
            <a:gs pos="7000">
              <a:srgbClr val="B721A2"/>
            </a:gs>
            <a:gs pos="17000">
              <a:srgbClr val="FF3399"/>
            </a:gs>
            <a:gs pos="29000">
              <a:srgbClr val="00FFFF"/>
            </a:gs>
            <a:gs pos="41000">
              <a:srgbClr val="00B0F0"/>
            </a:gs>
            <a:gs pos="61666">
              <a:srgbClr val="278EF3"/>
            </a:gs>
            <a:gs pos="85428">
              <a:srgbClr val="FF3399"/>
            </a:gs>
            <a:gs pos="75000">
              <a:srgbClr val="00FFFF"/>
            </a:gs>
            <a:gs pos="52000">
              <a:srgbClr val="540BE5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Computer Health Tips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Kristen ITC" pitchFamily="66" charset="0"/>
              </a:rPr>
              <a:t>Your elbows should be at a 90 or more degree angle. </a:t>
            </a:r>
          </a:p>
          <a:p>
            <a:r>
              <a:rPr lang="en-US" dirty="0" smtClean="0">
                <a:latin typeface="Kristen ITC" pitchFamily="66" charset="0"/>
              </a:rPr>
              <a:t>Arms should not be having to stretch to reach the mouse, if this is happening move the mouse closer.</a:t>
            </a:r>
          </a:p>
          <a:p>
            <a:r>
              <a:rPr lang="en-US" dirty="0" smtClean="0">
                <a:latin typeface="Kristen ITC" pitchFamily="66" charset="0"/>
              </a:rPr>
              <a:t>Avoid slumping forward while on the computer, keep your chair close enough so you don’t have to worry about this. </a:t>
            </a:r>
          </a:p>
          <a:p>
            <a:endParaRPr lang="en-US" sz="28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18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B721A2"/>
            </a:gs>
            <a:gs pos="7000">
              <a:srgbClr val="B721A2"/>
            </a:gs>
            <a:gs pos="17000">
              <a:srgbClr val="FF3399"/>
            </a:gs>
            <a:gs pos="29000">
              <a:srgbClr val="00FFFF"/>
            </a:gs>
            <a:gs pos="41000">
              <a:srgbClr val="00B0F0"/>
            </a:gs>
            <a:gs pos="61666">
              <a:srgbClr val="278EF3"/>
            </a:gs>
            <a:gs pos="85428">
              <a:srgbClr val="FF3399"/>
            </a:gs>
            <a:gs pos="75000">
              <a:srgbClr val="00FFFF"/>
            </a:gs>
            <a:gs pos="52000">
              <a:srgbClr val="540BE5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Bibliography 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b="1" dirty="0">
                <a:latin typeface="Kristen ITC" pitchFamily="66" charset="0"/>
              </a:rPr>
              <a:t>Bad Posture Means Pain—Ergonomics and You." National Geographic. National Geographic, 1992-2012. Web. 26 Aug. 2012. &lt;http://kids.nationalgeographic.com/Stories/SpaceScience/Ergonomics</a:t>
            </a:r>
            <a:r>
              <a:rPr lang="en-US" sz="2600" b="1" dirty="0" smtClean="0">
                <a:latin typeface="Kristen ITC" pitchFamily="66" charset="0"/>
              </a:rPr>
              <a:t>&gt;. </a:t>
            </a:r>
            <a:endParaRPr lang="en-US" sz="2600" b="1" dirty="0">
              <a:latin typeface="Kristen ITC" pitchFamily="66" charset="0"/>
            </a:endParaRPr>
          </a:p>
          <a:p>
            <a:r>
              <a:rPr lang="en-US" sz="2600" b="1" dirty="0"/>
              <a:t> </a:t>
            </a:r>
            <a:r>
              <a:rPr lang="en-US" sz="2600" b="1" dirty="0">
                <a:latin typeface="Kristen ITC" pitchFamily="66" charset="0"/>
              </a:rPr>
              <a:t>Ergonomics Definition | What Is the Definition of Ergonomics." Ergonomics Definition | What Is the Definition of Ergonomics. SafeComputingTips.com, 22005-2012. Web. 26 Aug. 2012. &lt;http://www.safecomputingtips.com/ergonomics-definition.html&gt;.</a:t>
            </a:r>
          </a:p>
          <a:p>
            <a:r>
              <a:rPr lang="en-US" sz="2600" b="1" dirty="0"/>
              <a:t>"</a:t>
            </a:r>
            <a:r>
              <a:rPr lang="en-US" sz="2600" b="1" dirty="0">
                <a:latin typeface="Kristen ITC" pitchFamily="66" charset="0"/>
              </a:rPr>
              <a:t>HealthyComputing - Kids &amp; Computers." HealthyComputing - Kids &amp; Computers. HealthyComputing.com, 1999-2012. Web. 26 Aug. 2012. &lt;http://www.healthycomputing.com/kids/computers.html&gt;.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444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Digital Health &amp; Wellness</vt:lpstr>
      <vt:lpstr>Children’s Needs</vt:lpstr>
      <vt:lpstr>Children’s Needs</vt:lpstr>
      <vt:lpstr>Computer Health Tips </vt:lpstr>
      <vt:lpstr>Computer Health Tips</vt:lpstr>
      <vt:lpstr>Computer Health Tips</vt:lpstr>
      <vt:lpstr>Bibliography </vt:lpstr>
    </vt:vector>
  </TitlesOfParts>
  <Company>Clear Lake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Health &amp; Wellness</dc:title>
  <dc:creator>Technology Director</dc:creator>
  <cp:lastModifiedBy>Technology Director</cp:lastModifiedBy>
  <cp:revision>10</cp:revision>
  <dcterms:created xsi:type="dcterms:W3CDTF">2012-08-24T17:37:55Z</dcterms:created>
  <dcterms:modified xsi:type="dcterms:W3CDTF">2012-08-28T17:41:39Z</dcterms:modified>
</cp:coreProperties>
</file>